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irst Slide" id="{1E9DDF45-786C-4BA3-B9A2-AF5A671ED8FF}">
          <p14:sldIdLst>
            <p14:sldId id="256"/>
          </p14:sldIdLst>
        </p14:section>
        <p14:section name="General Background" id="{C9A8E1D8-B13A-4C2C-ADD9-E1F27864B4BF}">
          <p14:sldIdLst>
            <p14:sldId id="261"/>
            <p14:sldId id="257"/>
            <p14:sldId id="258"/>
          </p14:sldIdLst>
        </p14:section>
        <p14:section name="Research Question" id="{17365115-AE4B-4959-96DF-844A4409982F}">
          <p14:sldIdLst>
            <p14:sldId id="259"/>
          </p14:sldIdLst>
        </p14:section>
        <p14:section name="Results" id="{0611686E-AE1D-49BA-AD1F-EADE0CA5688A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80893" autoAdjust="0"/>
  </p:normalViewPr>
  <p:slideViewPr>
    <p:cSldViewPr snapToGrid="0">
      <p:cViewPr varScale="1">
        <p:scale>
          <a:sx n="81" d="100"/>
          <a:sy n="81" d="100"/>
        </p:scale>
        <p:origin x="114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E9E35-E680-4FBD-AE02-908031E9B73C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B8FE2-B230-4BE6-BEC2-AA5614B16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45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="1" i="0" dirty="0">
                <a:effectLst/>
                <a:latin typeface="Söhne"/>
              </a:rPr>
              <a:t>Strategic Advantage: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 powerful and accurate serve provides a strategic advantage by putting the opponent on the defensive, making it harder for them to control the point.</a:t>
            </a:r>
          </a:p>
          <a:p>
            <a:pPr marL="228600" indent="-228600">
              <a:buAutoNum type="arabicPeriod"/>
            </a:pPr>
            <a:r>
              <a:rPr lang="en-US" b="1" i="0" dirty="0">
                <a:effectLst/>
                <a:latin typeface="Söhne"/>
              </a:rPr>
              <a:t>Setting the Tone: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The type of serve employed, whether flat, slice, kick, or topspin, sets the tone for the point and influences the overall style of play.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B8FE2-B230-4BE6-BEC2-AA5614B16B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17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BCA1D-D3C9-704E-6BFF-A147E7D8B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F4D60-F69C-3928-F0CB-C1FF0BB453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8A557-775B-71FA-DF7B-BAA0C1343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1A083-99E4-2463-25EF-190B4C9B9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0C872-83F8-22FC-90B8-2FC0231B1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5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FB864-7359-C036-C7A2-7A3D13E28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2732EA-8EBE-653B-1162-C45DCF09AE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E33F5-EC2D-983E-4BC9-EE2098BA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46A98-84A4-A46C-8661-ABCAFA34B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640BC-A07C-0038-FA7D-9813DBE21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83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653D6C-8EDE-2A0C-A901-8F75F43A50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034491-A0B6-E048-33B8-7928F157A0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F5A81-6192-D1E7-B9BB-FD388031C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1A8F4-7112-E8A6-D525-A5860905D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B633B-B441-32F1-C63F-CEAA481E2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962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FBAF6-8866-D923-0244-CC646BDB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3AF3F-5C7E-8827-687D-DF92F8BC0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FA711-E3CF-B7F5-8CB6-2AAE12C0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C6000-433E-889C-F59F-5CA9DD3D7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05D21-C22A-454B-7B21-694F34DEB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22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9D69-7E0D-C984-F7F4-504B1BE3F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BCFFF-F514-F211-17A9-0E98C4540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CAC21-19E1-253D-FDD1-F4285C9B7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37ED6-162F-9761-5292-73C8C64F6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5B64B-565A-BEB3-9962-EF122292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39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FA502-BFD7-4213-34BF-5410BDF0A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72600-F83A-633B-94BD-D3F61B40A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E12F9-2629-8A7E-21E6-456E0EFC8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0D2217-76CD-F72C-A8B7-6A1F553C4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757E0-E657-EC7D-6D3A-AAF952F31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E5D7D-0D28-BBD5-79FC-D2FC678A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65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7421D-1FC0-A2F3-582D-8DFB85149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CCACA-11C6-76F3-3028-D726FE629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B1254-70FA-EE50-5BFD-25614606BB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BB2AB2-68A5-E104-6329-481A18DAE4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4E20E7-01BD-342D-B4CD-2A7B8CBA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51F16A-DFF7-7BB0-EE23-B3716FD0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BA91DA-C25C-DF75-E7E0-356F790B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112CCD-920B-A868-2105-E1E9DF495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9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C3825-4D97-1F78-FDB6-EEE246264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C6B10B-3B17-B0C3-5494-E5D408C86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CADD62-CB31-183F-A427-81DE4CAFF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D27C8D-E345-76C5-FCB9-AAEEB4A9E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68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609370-D2D2-526F-F65E-67C3E136C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9E842-47EC-6531-BA17-5FFF63C1B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06BF4-906C-5DDE-14F9-344527521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34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EC0C4-4453-83B7-7B79-F428D534D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6E636-6C85-F5C4-E2EF-1840C8425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46542-3ECC-8D7F-CA3E-9223050D3F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FBF961-852F-B977-7C22-3A25C7319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DF3F7C-485B-E92F-054B-FF8FEF21E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A61FB-DEB1-5500-B24B-CEF978717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1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6E09-3B17-2021-872F-60F0C99B3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F31713-5B9B-804A-542A-3F245B189A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E96E2-2DCE-AA53-5587-40B564391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16537-F33E-C95B-7113-0227FADE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0CF70-B546-2758-27E4-31FA992E9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70C07-3929-EFBE-F952-ED1699995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6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CB4080-E250-A0A5-C6C8-1D73A2976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F37870-559C-7B6C-CD7D-D6495C86F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3FFD0-0F18-356E-D964-435B6BE818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61EFE-DAB8-43AE-ABFC-22199DF3EB6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F2C61-BF0A-0760-CA68-16E3FEADE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C01DD-A83F-3ECE-A18C-B3AD12E6B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30DE5-465D-44F4-ADB9-2D75246A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3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ouncing Tennis Ball">
            <a:extLst>
              <a:ext uri="{FF2B5EF4-FFF2-40B4-BE49-F238E27FC236}">
                <a16:creationId xmlns:a16="http://schemas.microsoft.com/office/drawing/2014/main" id="{B3CABBB8-8CB8-CF4C-5E1D-96BD37B15C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49C19F-813D-3203-6388-1E9210038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Analyzing Tennis Matches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DC1F36-206F-67A9-0341-F14A1A65A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Yoav Weller</a:t>
            </a:r>
          </a:p>
        </p:txBody>
      </p:sp>
    </p:spTree>
    <p:extLst>
      <p:ext uri="{BB962C8B-B14F-4D97-AF65-F5344CB8AC3E}">
        <p14:creationId xmlns:p14="http://schemas.microsoft.com/office/powerpoint/2010/main" val="3076536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nnis racket and ball">
            <a:extLst>
              <a:ext uri="{FF2B5EF4-FFF2-40B4-BE49-F238E27FC236}">
                <a16:creationId xmlns:a16="http://schemas.microsoft.com/office/drawing/2014/main" id="{D8E0BECA-C097-CD0B-7BEF-148CDFE5E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97" r="23298" b="139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BD69-F6F6-88D7-4EB1-ACCB10177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What Is Tennis?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AF317-CA5F-CEEB-F847-5DDBA055C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3765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nnis racket and ball">
            <a:extLst>
              <a:ext uri="{FF2B5EF4-FFF2-40B4-BE49-F238E27FC236}">
                <a16:creationId xmlns:a16="http://schemas.microsoft.com/office/drawing/2014/main" id="{FA01039F-80AD-4410-382B-175A093D1E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17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87C24-FE74-F567-5AB3-52909DD68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Tennis?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601AA-CBAE-5E67-0E2D-06560ED69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A popular racquet sport played between two individuals (singles) or two pairs (doubles) on a rectangular court divided by a net.</a:t>
            </a:r>
          </a:p>
          <a:p>
            <a:r>
              <a:rPr lang="en-US" sz="1700" dirty="0">
                <a:solidFill>
                  <a:schemeClr val="bg1"/>
                </a:solidFill>
              </a:rPr>
              <a:t>The primary objective of tennis is to score points by hitting the ball over the net and into the opponent's court in a way that they cannot return it.</a:t>
            </a:r>
          </a:p>
        </p:txBody>
      </p:sp>
    </p:spTree>
    <p:extLst>
      <p:ext uri="{BB962C8B-B14F-4D97-AF65-F5344CB8AC3E}">
        <p14:creationId xmlns:p14="http://schemas.microsoft.com/office/powerpoint/2010/main" val="421563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D8AABE-4E5B-5135-CF29-80E09A761F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89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326F35-A5A1-318D-24D9-07D26BC21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Importance of the Serve In Tennis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AD019-46C4-8ABE-A714-772F6494A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In tennis, every point starts with a serve stroke. The serving player must hit the ball out of the air and put it in diagonally.</a:t>
            </a:r>
          </a:p>
          <a:p>
            <a:r>
              <a:rPr lang="en-US" sz="1700" dirty="0">
                <a:solidFill>
                  <a:schemeClr val="bg1"/>
                </a:solidFill>
              </a:rPr>
              <a:t>Because it is the blow that starts each point, it is of great importance, for various reasons such as:</a:t>
            </a:r>
          </a:p>
          <a:p>
            <a:pPr lvl="1"/>
            <a:r>
              <a:rPr lang="en-US" sz="1300" dirty="0">
                <a:solidFill>
                  <a:schemeClr val="bg1"/>
                </a:solidFill>
              </a:rPr>
              <a:t>Strategic Advantage</a:t>
            </a:r>
          </a:p>
          <a:p>
            <a:pPr lvl="1"/>
            <a:r>
              <a:rPr lang="en-US" sz="1300" dirty="0">
                <a:solidFill>
                  <a:schemeClr val="bg1"/>
                </a:solidFill>
              </a:rPr>
              <a:t>Setting the Tone</a:t>
            </a:r>
          </a:p>
        </p:txBody>
      </p:sp>
    </p:spTree>
    <p:extLst>
      <p:ext uri="{BB962C8B-B14F-4D97-AF65-F5344CB8AC3E}">
        <p14:creationId xmlns:p14="http://schemas.microsoft.com/office/powerpoint/2010/main" val="1043449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40C8B-FFF7-6FCE-C2F0-8AE9CF645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Serve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96D165-689F-4E6C-DA67-9C5B73B000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1790459-FD76-178F-BC6F-766B88D59E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378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nnis racket and ball">
            <a:extLst>
              <a:ext uri="{FF2B5EF4-FFF2-40B4-BE49-F238E27FC236}">
                <a16:creationId xmlns:a16="http://schemas.microsoft.com/office/drawing/2014/main" id="{D8E0BECA-C097-CD0B-7BEF-148CDFE5E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97" r="23298" b="139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DBD69-F6F6-88D7-4EB1-ACCB10177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AF317-CA5F-CEEB-F847-5DDBA055C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1197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199</Words>
  <Application>Microsoft Office PowerPoint</Application>
  <PresentationFormat>Widescreen</PresentationFormat>
  <Paragraphs>16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Söhne</vt:lpstr>
      <vt:lpstr>Office Theme</vt:lpstr>
      <vt:lpstr>Analyzing Tennis Matches Data</vt:lpstr>
      <vt:lpstr>What Is Tennis?</vt:lpstr>
      <vt:lpstr>What Is Tennis?</vt:lpstr>
      <vt:lpstr>The Importance of the Serve In Tennis</vt:lpstr>
      <vt:lpstr>Serve 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Yoav Weller</dc:creator>
  <cp:lastModifiedBy>Yoav Weller</cp:lastModifiedBy>
  <cp:revision>7</cp:revision>
  <dcterms:created xsi:type="dcterms:W3CDTF">2023-12-21T10:20:56Z</dcterms:created>
  <dcterms:modified xsi:type="dcterms:W3CDTF">2024-01-09T09:09:38Z</dcterms:modified>
</cp:coreProperties>
</file>

<file path=docProps/thumbnail.jpeg>
</file>